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ms-office.legacyDiagramText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0058400" cy="7772400"/>
  <p:notesSz cx="6858000" cy="9144000"/>
  <p:defaultTextStyle>
    <a:defPPr>
      <a:defRPr lang="en-US"/>
    </a:defPPr>
    <a:lvl1pPr marL="0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188" y="-102"/>
      </p:cViewPr>
      <p:guideLst>
        <p:guide orient="horz" pos="2448"/>
        <p:guide pos="31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06/relationships/legacyDocTextInfo" Target="legacyDocTextInfo.bin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microsoft.com/office/2006/relationships/legacyDiagramText" Target="legacyDiagramText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2"/>
            <a:ext cx="854964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B329-0D92-40B0-BB52-5253F60E462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848-F0B3-42CB-B8CA-F47A3EC733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B329-0D92-40B0-BB52-5253F60E462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848-F0B3-42CB-B8CA-F47A3EC733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87"/>
            <a:ext cx="8549640" cy="154368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4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82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2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6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70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5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B329-0D92-40B0-BB52-5253F60E462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848-F0B3-42CB-B8CA-F47A3EC733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813560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020" y="1813560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B329-0D92-40B0-BB52-5253F60E462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848-F0B3-42CB-B8CA-F47A3EC733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739795"/>
            <a:ext cx="4444207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" y="2464859"/>
            <a:ext cx="4444207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28" y="1739795"/>
            <a:ext cx="4445953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8" y="2464859"/>
            <a:ext cx="4445953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B329-0D92-40B0-BB52-5253F60E462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848-F0B3-42CB-B8CA-F47A3EC733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B329-0D92-40B0-BB52-5253F60E462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848-F0B3-42CB-B8CA-F47A3EC733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B329-0D92-40B0-BB52-5253F60E462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848-F0B3-42CB-B8CA-F47A3EC733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57"/>
            <a:ext cx="5622925" cy="6633528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1" y="1626447"/>
            <a:ext cx="3309144" cy="5316538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B329-0D92-40B0-BB52-5253F60E462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848-F0B3-42CB-B8CA-F47A3EC733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B329-0D92-40B0-BB52-5253F60E462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848-F0B3-42CB-B8CA-F47A3EC733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B329-0D92-40B0-BB52-5253F60E462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848-F0B3-42CB-B8CA-F47A3EC733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340" y="311257"/>
            <a:ext cx="2263140" cy="66317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11257"/>
            <a:ext cx="6621780" cy="66317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B329-0D92-40B0-BB52-5253F60E462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6848-F0B3-42CB-B8CA-F47A3EC733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13560"/>
            <a:ext cx="9052560" cy="5129425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EB329-0D92-40B0-BB52-5253F60E462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D6848-F0B3-42CB-B8CA-F47A3EC7334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18824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2059" indent="-382059" algn="l" defTabSz="1018824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795" indent="-318383" algn="l" defTabSz="1018824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531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943" indent="-254706" algn="l" defTabSz="101882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5" indent="-254706" algn="l" defTabSz="1018824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57200" y="990600"/>
            <a:ext cx="3543300" cy="2971800"/>
          </a:xfrm>
          <a:prstGeom prst="rect">
            <a:avLst/>
          </a:prstGeom>
          <a:noFill/>
          <a:ln w="9525" algn="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oudy Old Style" pitchFamily="18" charset="0"/>
                <a:cs typeface="Arial" pitchFamily="34" charset="0"/>
              </a:rPr>
              <a:t>Explorer’s Picture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57200" y="304800"/>
            <a:ext cx="9144000" cy="628650"/>
          </a:xfrm>
          <a:prstGeom prst="rect">
            <a:avLst/>
          </a:prstGeom>
          <a:solidFill>
            <a:srgbClr val="E5E5E5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Goudy Old Style" pitchFamily="18" charset="0"/>
                <a:cs typeface="Arial" pitchFamily="34" charset="0"/>
              </a:rPr>
              <a:t>Explorer’s Name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 descr="BlankMap-World-Continents"/>
          <p:cNvPicPr>
            <a:picLocks noChangeAspect="1" noChangeArrowheads="1"/>
          </p:cNvPicPr>
          <p:nvPr/>
        </p:nvPicPr>
        <p:blipFill>
          <a:blip r:embed="rId3" cstate="print"/>
          <a:srcRect r="6604"/>
          <a:stretch>
            <a:fillRect/>
          </a:stretch>
        </p:blipFill>
        <p:spPr bwMode="auto">
          <a:xfrm>
            <a:off x="4000500" y="4246563"/>
            <a:ext cx="5886450" cy="29162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4057650" y="990600"/>
            <a:ext cx="5543550" cy="3200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oudy Old Style" pitchFamily="18" charset="0"/>
                <a:cs typeface="Arial" pitchFamily="34" charset="0"/>
              </a:rPr>
              <a:t>How was this Explorer’s voyages important? How did these discoveries/accomplishments affect the lives of others?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oudy Old Style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oudy Old Style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oudy Old Style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oudy Old Style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oudy Old Style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oudy Old Style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oudy Old Style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oudy Old Style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oudy Old Style" pitchFamily="18" charset="0"/>
                <a:cs typeface="Arial" pitchFamily="34" charset="0"/>
              </a:rPr>
              <a:t>Interesting Facts: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7086600" y="6934200"/>
            <a:ext cx="2800350" cy="457200"/>
          </a:xfrm>
          <a:prstGeom prst="rect">
            <a:avLst/>
          </a:prstGeom>
          <a:solidFill>
            <a:srgbClr val="FFFFFF"/>
          </a:solidFill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oudy Old Style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Goudy Old Style" pitchFamily="18" charset="0"/>
                <a:cs typeface="Arial" pitchFamily="34" charset="0"/>
              </a:rPr>
              <a:t>Created by: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7200" y="4038600"/>
          <a:ext cx="3543300" cy="3177259"/>
        </p:xfrm>
        <a:graphic>
          <a:graphicData uri="http://schemas.openxmlformats.org/drawingml/2006/table">
            <a:tbl>
              <a:tblPr/>
              <a:tblGrid>
                <a:gridCol w="1771650"/>
                <a:gridCol w="1771650"/>
              </a:tblGrid>
              <a:tr h="353212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400">
                          <a:solidFill>
                            <a:srgbClr val="000000"/>
                          </a:solidFill>
                          <a:latin typeface="Goudy Old Style"/>
                        </a:rPr>
                        <a:t>AKA </a:t>
                      </a:r>
                      <a:endParaRPr lang="en-US" sz="1000" kern="140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6576" marR="36576" marT="36576" marB="3657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40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576" marR="36576" marT="36576" marB="3657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887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400">
                          <a:solidFill>
                            <a:srgbClr val="000000"/>
                          </a:solidFill>
                          <a:latin typeface="Goudy Old Style"/>
                        </a:rPr>
                        <a:t>Nationality</a:t>
                      </a:r>
                      <a:endParaRPr lang="en-US" sz="1000" kern="140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6576" marR="36576" marT="36576" marB="3657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40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576" marR="36576" marT="36576" marB="3657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887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400">
                          <a:solidFill>
                            <a:srgbClr val="000000"/>
                          </a:solidFill>
                          <a:latin typeface="Goudy Old Style"/>
                        </a:rPr>
                        <a:t>Sailed for</a:t>
                      </a:r>
                      <a:endParaRPr lang="en-US" sz="1000" kern="140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6576" marR="36576" marT="36576" marB="3657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40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576" marR="36576" marT="36576" marB="3657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187">
                <a:tc rowSpan="3"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400">
                          <a:solidFill>
                            <a:srgbClr val="000000"/>
                          </a:solidFill>
                          <a:latin typeface="Goudy Old Style"/>
                        </a:rPr>
                        <a:t>Accomplishments </a:t>
                      </a:r>
                      <a:endParaRPr lang="en-US" sz="1000" kern="140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400">
                          <a:solidFill>
                            <a:srgbClr val="000000"/>
                          </a:solidFill>
                          <a:latin typeface="Goudy Old Style"/>
                        </a:rPr>
                        <a:t>and Dates </a:t>
                      </a:r>
                      <a:endParaRPr lang="en-US" sz="1000" kern="140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6576" marR="36576" marT="36576" marB="3657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400">
                          <a:solidFill>
                            <a:srgbClr val="000000"/>
                          </a:solidFill>
                          <a:latin typeface="Times New Roman"/>
                        </a:rPr>
                        <a:t>1)</a:t>
                      </a:r>
                    </a:p>
                  </a:txBody>
                  <a:tcPr marL="36576" marR="36576" marT="36576" marB="3657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400">
                          <a:solidFill>
                            <a:srgbClr val="000000"/>
                          </a:solidFill>
                          <a:latin typeface="Times New Roman"/>
                        </a:rPr>
                        <a:t>2)</a:t>
                      </a:r>
                    </a:p>
                  </a:txBody>
                  <a:tcPr marL="36576" marR="36576" marT="36576" marB="3657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12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400" dirty="0">
                          <a:solidFill>
                            <a:srgbClr val="000000"/>
                          </a:solidFill>
                          <a:latin typeface="Times New Roman"/>
                        </a:rPr>
                        <a:t>3)</a:t>
                      </a:r>
                    </a:p>
                  </a:txBody>
                  <a:tcPr marL="36576" marR="36576" marT="36576" marB="3657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40</Words>
  <Application>Microsoft Office PowerPoint</Application>
  <PresentationFormat>Custom</PresentationFormat>
  <Paragraphs>40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Cortland City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Cortland City School District</dc:creator>
  <cp:lastModifiedBy>Cortland City School District</cp:lastModifiedBy>
  <cp:revision>1</cp:revision>
  <dcterms:created xsi:type="dcterms:W3CDTF">2014-11-13T19:28:59Z</dcterms:created>
  <dcterms:modified xsi:type="dcterms:W3CDTF">2014-11-13T19:35:08Z</dcterms:modified>
</cp:coreProperties>
</file>